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79BF0-6A71-4487-8507-A4243ABDDC43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C94-02AD-48E4-BD2B-DFE0EB823B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8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3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88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5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7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1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5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6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8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3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2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3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BE30-3332-4016-AAF9-3F82AAA2E60C}" type="datetimeFigureOut">
              <a:rPr lang="en-US" smtClean="0"/>
              <a:pPr/>
              <a:t>3/17/2012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c_shell.pptx" TargetMode="External"/><Relationship Id="rId3" Type="http://schemas.openxmlformats.org/officeDocument/2006/relationships/hyperlink" Target="cc_basics.pptx" TargetMode="External"/><Relationship Id="rId7" Type="http://schemas.openxmlformats.org/officeDocument/2006/relationships/hyperlink" Target="cc_complete.pptx" TargetMode="Externa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cc_approval.pptx" TargetMode="External"/><Relationship Id="rId11" Type="http://schemas.openxmlformats.org/officeDocument/2006/relationships/slide" Target="slide3.xml"/><Relationship Id="rId5" Type="http://schemas.openxmlformats.org/officeDocument/2006/relationships/hyperlink" Target="cc_review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cc_navigation.pptx" TargetMode="External"/><Relationship Id="rId9" Type="http://schemas.openxmlformats.org/officeDocument/2006/relationships/hyperlink" Target="cc_new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Training Menu for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hlinkClick r:id="rId3" action="ppaction://hlinkpres?slideindex=1&amp;slidetitle="/>
              </a:rPr>
              <a:t>Basics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4" action="ppaction://hlinkpres?slideindex=1&amp;slidetitle="/>
              </a:rPr>
              <a:t>Navigation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5" action="ppaction://hlinkpres?slideindex=1&amp;slidetitle="/>
              </a:rPr>
              <a:t>Review Process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6" action="ppaction://hlinkpres?slideindex=1&amp;slidetitle="/>
              </a:rPr>
              <a:t>Approval 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hlinkClick r:id="rId7" action="ppaction://hlinkpres?slideindex=1&amp;slidetitle="/>
              </a:rPr>
              <a:t>Completed 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8" action="ppaction://hlinkpres?slideindex=1&amp;slidetitle="/>
              </a:rPr>
              <a:t>Shell 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9" action="ppaction://hlinkpres?slideindex=1&amp;slidetitle="/>
              </a:rPr>
              <a:t>New Outlines</a:t>
            </a:r>
            <a:endParaRPr lang="en-US" dirty="0"/>
          </a:p>
        </p:txBody>
      </p:sp>
      <p:pic>
        <p:nvPicPr>
          <p:cNvPr id="3" name="Picture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82219"/>
            <a:ext cx="1143000" cy="547181"/>
          </a:xfrm>
          <a:prstGeom prst="rect">
            <a:avLst/>
          </a:prstGeom>
        </p:spPr>
      </p:pic>
      <p:pic>
        <p:nvPicPr>
          <p:cNvPr id="11" name="Picture 10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082218"/>
            <a:ext cx="1143000" cy="5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this project</a:t>
            </a:r>
          </a:p>
          <a:p>
            <a:pPr lvl="1"/>
            <a:r>
              <a:rPr lang="en-US" dirty="0" smtClean="0"/>
              <a:t>How to update a course outline beginning with the skeletal version in Curriculum Central</a:t>
            </a:r>
          </a:p>
          <a:p>
            <a:pPr lvl="1"/>
            <a:r>
              <a:rPr lang="en-US" dirty="0" smtClean="0"/>
              <a:t>How to create a new course in Curriculum Central</a:t>
            </a:r>
          </a:p>
          <a:p>
            <a:pPr lvl="1"/>
            <a:r>
              <a:rPr lang="en-US" dirty="0" smtClean="0"/>
              <a:t>How to modify, update or delete a completed course outline</a:t>
            </a:r>
          </a:p>
          <a:p>
            <a:r>
              <a:rPr lang="en-US" dirty="0" smtClean="0"/>
              <a:t>Target audience</a:t>
            </a:r>
          </a:p>
          <a:p>
            <a:pPr lvl="1"/>
            <a:r>
              <a:rPr lang="en-US" dirty="0" smtClean="0"/>
              <a:t>Tenured and untenured college faculty</a:t>
            </a: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</a:t>
            </a:r>
            <a:r>
              <a:rPr lang="en-US" baseline="30000" dirty="0" smtClean="0"/>
              <a:t>3</a:t>
            </a:r>
            <a:r>
              <a:rPr lang="en-US" dirty="0" smtClean="0"/>
              <a:t>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baseline="30000" dirty="0" smtClean="0"/>
              <a:t>3</a:t>
            </a:r>
            <a:r>
              <a:rPr lang="en-US" dirty="0" smtClean="0"/>
              <a:t> instruction is a modification of the traditional ADDIE model.  In this model, the content is built first.  The instructional design method follows the Pebble-in-the-Pond model which is a series of </a:t>
            </a:r>
            <a:r>
              <a:rPr lang="en-US" dirty="0" err="1" smtClean="0"/>
              <a:t>cocentric</a:t>
            </a:r>
            <a:r>
              <a:rPr lang="en-US" dirty="0" smtClean="0"/>
              <a:t> circles and in the middle is the problem identified to be solved.  Each “ripple” or circle going outward represents the different steps in designing an e</a:t>
            </a:r>
            <a:r>
              <a:rPr lang="en-US" baseline="30000" dirty="0" smtClean="0"/>
              <a:t>3</a:t>
            </a:r>
            <a:r>
              <a:rPr lang="en-US" dirty="0" smtClean="0"/>
              <a:t> instruction: progression, components, strategy, interface and </a:t>
            </a:r>
            <a:r>
              <a:rPr lang="en-US" smtClean="0"/>
              <a:t>evaluation.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144</Words>
  <Application>Microsoft Office PowerPoint</Application>
  <PresentationFormat>On-screen Show 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Curriculum Central Training Menu for Course Outlines</vt:lpstr>
      <vt:lpstr>About this Project</vt:lpstr>
      <vt:lpstr>About e3 Instruction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Training Menu for Course Outlines</dc:title>
  <dc:creator>Melissa</dc:creator>
  <cp:lastModifiedBy>Melissa</cp:lastModifiedBy>
  <cp:revision>13</cp:revision>
  <dcterms:created xsi:type="dcterms:W3CDTF">2012-03-17T07:33:13Z</dcterms:created>
  <dcterms:modified xsi:type="dcterms:W3CDTF">2012-03-18T07:36:07Z</dcterms:modified>
</cp:coreProperties>
</file>